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339" r:id="rId2"/>
    <p:sldId id="317" r:id="rId3"/>
    <p:sldId id="340" r:id="rId4"/>
    <p:sldId id="332" r:id="rId5"/>
    <p:sldId id="341" r:id="rId6"/>
    <p:sldId id="343" r:id="rId7"/>
    <p:sldId id="346" r:id="rId8"/>
    <p:sldId id="347" r:id="rId9"/>
    <p:sldId id="342" r:id="rId10"/>
    <p:sldId id="348" r:id="rId11"/>
    <p:sldId id="358" r:id="rId12"/>
    <p:sldId id="359" r:id="rId13"/>
    <p:sldId id="349" r:id="rId14"/>
    <p:sldId id="344" r:id="rId15"/>
    <p:sldId id="334" r:id="rId16"/>
    <p:sldId id="345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</p:sldIdLst>
  <p:sldSz cx="10080625" cy="7559675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6600"/>
    <a:srgbClr val="33CC33"/>
    <a:srgbClr val="B7E67E"/>
    <a:srgbClr val="6699FF"/>
    <a:srgbClr val="00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712" y="-92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19793243-8864-410F-B89A-6DFDFD43B4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83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780143D3-B403-48A7-A921-8C28E65A8FBC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10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11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12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13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14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15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16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17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18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19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20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21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22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23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780143D3-B403-48A7-A921-8C28E65A8FBC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24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3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4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5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6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7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8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9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4EFF9-5EEE-4A31-A650-76BE07A7FF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D7C8F-BAD8-49F3-BD72-5AE2433510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8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4547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28BA2-AEE5-4E70-AE7E-C69AD22971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09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8EED0-7071-4DED-B277-8686E6EBF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0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780424-5591-4D0F-81E6-54F2B33420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9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38E7C1-AA04-4A7B-82BA-6C467CC6AC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62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8BF64-F5E0-41AB-A6E6-C12B0B345A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05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01348-CBE6-4CD4-BE71-6901C43DA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49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CA924-CBF5-43C8-9BCC-F1972430CF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1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F333DD-FFB4-4F30-95EB-4ECC337E24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74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BEE3B-6E2F-4881-B9E0-9EA2D0051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9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48DC0-41B7-4199-A741-6DA49FA6DB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</a:tabLst>
              <a:defRPr sz="14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0BFF82BC-10A6-40A0-AEF0-4DF98D9E5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twitter.com/klmug" TargetMode="External"/><Relationship Id="rId5" Type="http://schemas.openxmlformats.org/officeDocument/2006/relationships/hyperlink" Target="http://facebook.com/groups/klmug" TargetMode="External"/><Relationship Id="rId4" Type="http://schemas.openxmlformats.org/officeDocument/2006/relationships/hyperlink" Target="http://mongo.nosqlasia.or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arzumy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://twitter.com/mathias_mongo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twitter.com/klmug" TargetMode="External"/><Relationship Id="rId5" Type="http://schemas.openxmlformats.org/officeDocument/2006/relationships/hyperlink" Target="http://facebook.com/groups/klmug" TargetMode="External"/><Relationship Id="rId4" Type="http://schemas.openxmlformats.org/officeDocument/2006/relationships/hyperlink" Target="http://nosqlasia.or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twitter.com/parasquid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://twitter.com/akmalfikri" TargetMode="External"/><Relationship Id="rId4" Type="http://schemas.openxmlformats.org/officeDocument/2006/relationships/hyperlink" Target="http://twitter.com/rossaffand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ayohmang/presentation-mongodb-public-sector-dbsig-malaysi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431800" y="323404"/>
            <a:ext cx="9142413" cy="7128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3500" b="1" dirty="0" smtClean="0">
                <a:solidFill>
                  <a:srgbClr val="808080"/>
                </a:solidFill>
              </a:rPr>
              <a:t>KL</a:t>
            </a:r>
            <a:r>
              <a:rPr lang="en-US" sz="13500" b="1" dirty="0" smtClean="0">
                <a:solidFill>
                  <a:srgbClr val="996600"/>
                </a:solidFill>
              </a:rPr>
              <a:t>MUG</a:t>
            </a:r>
            <a:r>
              <a:rPr lang="en-US" sz="13500" b="1" dirty="0" smtClean="0">
                <a:solidFill>
                  <a:srgbClr val="808080"/>
                </a:solidFill>
              </a:rPr>
              <a:t>13</a:t>
            </a:r>
            <a:endParaRPr lang="en-US" sz="135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3000" b="1" dirty="0" smtClean="0">
                <a:solidFill>
                  <a:srgbClr val="808080"/>
                </a:solidFill>
              </a:rPr>
              <a:t>-- </a:t>
            </a:r>
            <a:r>
              <a:rPr lang="en-US" sz="3000" b="1" dirty="0" smtClean="0">
                <a:solidFill>
                  <a:srgbClr val="808080"/>
                </a:solidFill>
              </a:rPr>
              <a:t>MongoDB Day KL :: 2013 </a:t>
            </a:r>
            <a:r>
              <a:rPr lang="en-US" sz="3000" b="1" dirty="0" smtClean="0">
                <a:solidFill>
                  <a:srgbClr val="808080"/>
                </a:solidFill>
              </a:rPr>
              <a:t>--</a:t>
            </a: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</p:txBody>
      </p:sp>
      <p:pic>
        <p:nvPicPr>
          <p:cNvPr id="32772" name="Picture 5" descr="mongo-bad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2" y="3347789"/>
            <a:ext cx="345638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2200" y="3620416"/>
            <a:ext cx="5760640" cy="318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Website: </a:t>
            </a:r>
            <a:r>
              <a:rPr lang="en-US" sz="2400" b="1" dirty="0" smtClean="0">
                <a:hlinkClick r:id="rId4"/>
              </a:rPr>
              <a:t>http://nosqlasia.org</a:t>
            </a:r>
            <a:endParaRPr lang="en-US" sz="2400" b="1" dirty="0" smtClean="0"/>
          </a:p>
          <a:p>
            <a:endParaRPr lang="en-US" sz="2400" dirty="0" smtClean="0"/>
          </a:p>
          <a:p>
            <a:r>
              <a:rPr lang="en-US" sz="2400" dirty="0" smtClean="0"/>
              <a:t>FB</a:t>
            </a:r>
            <a:r>
              <a:rPr lang="en-US" sz="2400" dirty="0" smtClean="0"/>
              <a:t>: </a:t>
            </a:r>
            <a:r>
              <a:rPr lang="en-US" sz="2400" b="1" dirty="0" smtClean="0">
                <a:hlinkClick r:id="rId5"/>
              </a:rPr>
              <a:t>http://facebook.com/groups/klmug</a:t>
            </a:r>
            <a:endParaRPr lang="en-US" sz="2400" b="1" dirty="0" smtClean="0"/>
          </a:p>
          <a:p>
            <a:endParaRPr lang="en-US" sz="2400" dirty="0" smtClean="0"/>
          </a:p>
          <a:p>
            <a:r>
              <a:rPr lang="en-US" sz="2400" dirty="0" smtClean="0"/>
              <a:t>Twitter Handle: </a:t>
            </a:r>
            <a:r>
              <a:rPr lang="en-US" sz="2400" b="1" dirty="0" smtClean="0">
                <a:hlinkClick r:id="rId6"/>
              </a:rPr>
              <a:t>@</a:t>
            </a:r>
            <a:r>
              <a:rPr lang="en-US" sz="2400" b="1" dirty="0" err="1" smtClean="0">
                <a:hlinkClick r:id="rId6"/>
              </a:rPr>
              <a:t>klmug</a:t>
            </a:r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dirty="0" smtClean="0"/>
              <a:t>--------------------------------------------------</a:t>
            </a:r>
          </a:p>
          <a:p>
            <a:endParaRPr lang="en-US" sz="2400" b="1" dirty="0">
              <a:solidFill>
                <a:srgbClr val="996600"/>
              </a:solidFill>
            </a:endParaRPr>
          </a:p>
          <a:p>
            <a:r>
              <a:rPr lang="en-US" sz="2400" b="1" dirty="0" smtClean="0"/>
              <a:t>GitHub: </a:t>
            </a:r>
            <a:r>
              <a:rPr lang="en-MY" sz="2400" b="1" dirty="0" smtClean="0">
                <a:solidFill>
                  <a:srgbClr val="996600"/>
                </a:solidFill>
              </a:rPr>
              <a:t>github.com/r1dotmy/</a:t>
            </a:r>
            <a:r>
              <a:rPr lang="en-MY" sz="2400" b="1" dirty="0" err="1" smtClean="0">
                <a:solidFill>
                  <a:srgbClr val="996600"/>
                </a:solidFill>
              </a:rPr>
              <a:t>klmugs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730848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72256" y="-180603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68" y="323453"/>
            <a:ext cx="97210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Maybank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- http</a:t>
            </a:r>
            <a:r>
              <a:rPr lang="en-US" sz="3600" b="1" dirty="0" smtClean="0">
                <a:solidFill>
                  <a:schemeClr val="bg1"/>
                </a:solidFill>
              </a:rPr>
              <a:t>://maybank2u.com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08" y="1331565"/>
            <a:ext cx="9073008" cy="6132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229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72256" y="-180603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68" y="323453"/>
            <a:ext cx="97210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TGV Cinemas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- http</a:t>
            </a:r>
            <a:r>
              <a:rPr lang="en-US" sz="3600" b="1" dirty="0" smtClean="0">
                <a:solidFill>
                  <a:schemeClr val="bg1"/>
                </a:solidFill>
              </a:rPr>
              <a:t>://tgv.com.my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73" y="1187550"/>
            <a:ext cx="10202253" cy="6372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115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" y="1187549"/>
            <a:ext cx="10754080" cy="643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-72256" y="-180603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68" y="323453"/>
            <a:ext cx="97210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TGV Cinemas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- http</a:t>
            </a:r>
            <a:r>
              <a:rPr lang="en-US" sz="3600" b="1" dirty="0" smtClean="0">
                <a:solidFill>
                  <a:schemeClr val="bg1"/>
                </a:solidFill>
              </a:rPr>
              <a:t>://tgv.com.my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162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72256" y="-180603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68" y="323453"/>
            <a:ext cx="97210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NoSQL Asia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- http</a:t>
            </a:r>
            <a:r>
              <a:rPr lang="en-US" sz="3600" b="1" dirty="0" smtClean="0">
                <a:solidFill>
                  <a:schemeClr val="bg1"/>
                </a:solidFill>
              </a:rPr>
              <a:t>://nosqlasia.org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288" y="1259557"/>
            <a:ext cx="10801200" cy="6196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91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280" y="1115541"/>
            <a:ext cx="10514013" cy="718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-72256" y="-180603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68" y="323453"/>
            <a:ext cx="97210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KL MUG Hosts :: </a:t>
            </a:r>
            <a:r>
              <a:rPr lang="en-US" sz="3600" b="1" dirty="0" smtClean="0">
                <a:solidFill>
                  <a:schemeClr val="bg1"/>
                </a:solidFill>
              </a:rPr>
              <a:t>Project Renaissance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361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92240" y="2317371"/>
            <a:ext cx="5987655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2">
                    <a:lumMod val="50000"/>
                  </a:schemeClr>
                </a:solidFill>
              </a:rPr>
              <a:t>MongoDB and Says.com</a:t>
            </a:r>
            <a:endParaRPr lang="en-US" sz="25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With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Arzumy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&amp; Nguyen - @</a:t>
            </a:r>
            <a:r>
              <a:rPr lang="en-US" dirty="0" err="1" smtClean="0">
                <a:solidFill>
                  <a:schemeClr val="bg1"/>
                </a:solidFill>
                <a:hlinkClick r:id="rId3"/>
              </a:rPr>
              <a:t>arzumy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1640" y="5035237"/>
            <a:ext cx="5987655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>
                <a:solidFill>
                  <a:schemeClr val="bg2">
                    <a:lumMod val="50000"/>
                  </a:schemeClr>
                </a:solidFill>
              </a:rPr>
              <a:t>FTS</a:t>
            </a:r>
            <a:r>
              <a:rPr lang="en-US" sz="2500" b="1" dirty="0" smtClean="0">
                <a:solidFill>
                  <a:schemeClr val="bg2">
                    <a:lumMod val="50000"/>
                  </a:schemeClr>
                </a:solidFill>
              </a:rPr>
              <a:t> &amp; Aggregation</a:t>
            </a:r>
            <a:endParaRPr lang="en-US" sz="25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With Mathias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Stearn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@</a:t>
            </a:r>
            <a:r>
              <a:rPr lang="en-US" dirty="0" err="1" smtClean="0">
                <a:solidFill>
                  <a:schemeClr val="bg1"/>
                </a:solidFill>
                <a:hlinkClick r:id="rId4"/>
              </a:rPr>
              <a:t>mathias_mongo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16" y="4237684"/>
            <a:ext cx="3384376" cy="2278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111" y="1835621"/>
            <a:ext cx="1593081" cy="1593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-72256" y="-180603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3768" y="323453"/>
            <a:ext cx="97210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The Main Event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17" y="1810652"/>
            <a:ext cx="1656184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021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72256" y="-180603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3768" y="323453"/>
            <a:ext cx="97210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BUT FIRST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7" y="1799526"/>
            <a:ext cx="10080625" cy="306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( as promised )</a:t>
            </a:r>
            <a:endParaRPr lang="en-US" sz="2800" b="1" dirty="0" smtClean="0"/>
          </a:p>
          <a:p>
            <a:pPr algn="ctr"/>
            <a:endParaRPr lang="en-US" sz="2800" b="1" dirty="0" smtClean="0"/>
          </a:p>
          <a:p>
            <a:pPr algn="ctr"/>
            <a:endParaRPr lang="en-US" sz="2800" b="1" dirty="0"/>
          </a:p>
          <a:p>
            <a:pPr algn="ctr"/>
            <a:endParaRPr lang="en-US" sz="2800" b="1" dirty="0" smtClean="0"/>
          </a:p>
          <a:p>
            <a:pPr algn="ctr"/>
            <a:endParaRPr lang="en-US" sz="2800" b="1" dirty="0"/>
          </a:p>
          <a:p>
            <a:pPr algn="ctr"/>
            <a:r>
              <a:rPr lang="en-US" sz="4000" b="1" dirty="0" smtClean="0"/>
              <a:t>My Brief Introduction to MongoDB</a:t>
            </a:r>
            <a:endParaRPr lang="en-US" sz="4000" b="1" dirty="0"/>
          </a:p>
          <a:p>
            <a:pPr algn="ctr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13475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6352" y="467469"/>
            <a:ext cx="11430000" cy="7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-72256" y="-180603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3768" y="323453"/>
            <a:ext cx="97210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GREAT GEO-LOCATION SUPPORT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363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291" y="539477"/>
            <a:ext cx="10698163" cy="848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-72256" y="-180603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3768" y="323453"/>
            <a:ext cx="97210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IT’S VERY FAST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054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264" y="12653"/>
            <a:ext cx="11017224" cy="787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-72256" y="-180603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3768" y="323453"/>
            <a:ext cx="97210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NO LANGUAGE BARRIERS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430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503238" y="107429"/>
            <a:ext cx="9070975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</p:txBody>
      </p:sp>
      <p:pic>
        <p:nvPicPr>
          <p:cNvPr id="1026" name="Picture 2" descr="C:\xampp\htdocs\labs\klmugs\presentations\mongo-days-2013\images\noo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939" y="1955006"/>
            <a:ext cx="3957837" cy="197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xampp\htdocs\labs\klmugs\presentations\mongo-days-2013\images\10g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16" y="2135831"/>
            <a:ext cx="4001468" cy="187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xampp\htdocs\_SRC\r1\R1\LOGOS\logo_big_with_shado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117" y="4950577"/>
            <a:ext cx="1663216" cy="15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6176" y="6876181"/>
            <a:ext cx="237626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http://are-one.com</a:t>
            </a:r>
            <a:endParaRPr lang="en-MY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583928" y="4149949"/>
            <a:ext cx="237626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http://10gen.com</a:t>
            </a:r>
            <a:endParaRPr lang="en-MY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120432" y="4149949"/>
            <a:ext cx="237626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http://nook.my</a:t>
            </a:r>
            <a:endParaRPr lang="en-MY" b="1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-72256" y="-180603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3768" y="323453"/>
            <a:ext cx="97210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MongoDB Day KL :: Sponsors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72256" y="-180603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3768" y="323453"/>
            <a:ext cx="97210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REPLICATED AND LOAD-BALANCED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84" y="1691605"/>
            <a:ext cx="9504809" cy="5132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368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288" y="-777864"/>
            <a:ext cx="10432157" cy="9454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-72256" y="-180603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3768" y="323453"/>
            <a:ext cx="97210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SCHEMALESS - AND BSON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76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48520" y="1165948"/>
            <a:ext cx="15537041" cy="650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-72256" y="-180603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3768" y="323453"/>
            <a:ext cx="97210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THERE IS NO SPOON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581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" y="-1332731"/>
            <a:ext cx="10080625" cy="9958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-72256" y="-180603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3768" y="323453"/>
            <a:ext cx="97210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STORE &amp; SERVE MEDIA WITH GRIDFS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507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431800" y="323404"/>
            <a:ext cx="9142413" cy="7128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3500" b="1" dirty="0" smtClean="0">
                <a:solidFill>
                  <a:srgbClr val="808080"/>
                </a:solidFill>
              </a:rPr>
              <a:t>KL</a:t>
            </a:r>
            <a:r>
              <a:rPr lang="en-US" sz="13500" b="1" dirty="0" smtClean="0">
                <a:solidFill>
                  <a:srgbClr val="996600"/>
                </a:solidFill>
              </a:rPr>
              <a:t>MUG</a:t>
            </a:r>
            <a:r>
              <a:rPr lang="en-US" sz="13500" b="1" dirty="0" smtClean="0">
                <a:solidFill>
                  <a:srgbClr val="808080"/>
                </a:solidFill>
              </a:rPr>
              <a:t>13</a:t>
            </a:r>
            <a:endParaRPr lang="en-US" sz="135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3000" b="1" dirty="0" smtClean="0">
                <a:solidFill>
                  <a:srgbClr val="808080"/>
                </a:solidFill>
              </a:rPr>
              <a:t>-- </a:t>
            </a:r>
            <a:r>
              <a:rPr lang="en-US" sz="3000" b="1" dirty="0" smtClean="0">
                <a:solidFill>
                  <a:srgbClr val="808080"/>
                </a:solidFill>
              </a:rPr>
              <a:t>MongoDB Day KL :: 2013 </a:t>
            </a:r>
            <a:r>
              <a:rPr lang="en-US" sz="3000" b="1" dirty="0" smtClean="0">
                <a:solidFill>
                  <a:srgbClr val="808080"/>
                </a:solidFill>
              </a:rPr>
              <a:t>--</a:t>
            </a: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</p:txBody>
      </p:sp>
      <p:pic>
        <p:nvPicPr>
          <p:cNvPr id="32772" name="Picture 5" descr="mongo-bad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2" y="3347789"/>
            <a:ext cx="345638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2200" y="3620416"/>
            <a:ext cx="5760640" cy="318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Website: </a:t>
            </a:r>
            <a:r>
              <a:rPr lang="en-US" sz="2400" b="1" dirty="0" smtClean="0">
                <a:hlinkClick r:id="rId4"/>
              </a:rPr>
              <a:t>http://nosqlasia.org</a:t>
            </a:r>
            <a:endParaRPr lang="en-US" sz="2400" b="1" dirty="0" smtClean="0"/>
          </a:p>
          <a:p>
            <a:endParaRPr lang="en-US" sz="2400" dirty="0" smtClean="0"/>
          </a:p>
          <a:p>
            <a:r>
              <a:rPr lang="en-US" sz="2400" dirty="0" smtClean="0"/>
              <a:t>FB</a:t>
            </a:r>
            <a:r>
              <a:rPr lang="en-US" sz="2400" dirty="0" smtClean="0"/>
              <a:t>: </a:t>
            </a:r>
            <a:r>
              <a:rPr lang="en-US" sz="2400" b="1" dirty="0" smtClean="0">
                <a:hlinkClick r:id="rId5"/>
              </a:rPr>
              <a:t>http://facebook.com/groups/klmug</a:t>
            </a:r>
            <a:endParaRPr lang="en-US" sz="2400" b="1" dirty="0" smtClean="0"/>
          </a:p>
          <a:p>
            <a:endParaRPr lang="en-US" sz="2400" dirty="0" smtClean="0"/>
          </a:p>
          <a:p>
            <a:r>
              <a:rPr lang="en-US" sz="2400" dirty="0" smtClean="0"/>
              <a:t>Twitter Handle: </a:t>
            </a:r>
            <a:r>
              <a:rPr lang="en-US" sz="2400" b="1" dirty="0" smtClean="0">
                <a:hlinkClick r:id="rId6"/>
              </a:rPr>
              <a:t>@</a:t>
            </a:r>
            <a:r>
              <a:rPr lang="en-US" sz="2400" b="1" dirty="0" err="1" smtClean="0">
                <a:hlinkClick r:id="rId6"/>
              </a:rPr>
              <a:t>klmug</a:t>
            </a:r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dirty="0" smtClean="0"/>
              <a:t>--------------------------------------------------</a:t>
            </a:r>
          </a:p>
          <a:p>
            <a:endParaRPr lang="en-US" sz="2400" b="1" dirty="0">
              <a:solidFill>
                <a:srgbClr val="996600"/>
              </a:solidFill>
            </a:endParaRPr>
          </a:p>
          <a:p>
            <a:r>
              <a:rPr lang="en-US" sz="2400" b="1" dirty="0" smtClean="0"/>
              <a:t>GitHub: </a:t>
            </a:r>
            <a:r>
              <a:rPr lang="en-MY" sz="2400" b="1" dirty="0" smtClean="0">
                <a:solidFill>
                  <a:srgbClr val="996600"/>
                </a:solidFill>
              </a:rPr>
              <a:t>github.com/r1dotmy/</a:t>
            </a:r>
            <a:r>
              <a:rPr lang="en-MY" sz="2400" b="1" dirty="0" err="1" smtClean="0">
                <a:solidFill>
                  <a:srgbClr val="996600"/>
                </a:solidFill>
              </a:rPr>
              <a:t>klmugs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75440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503238" y="107429"/>
            <a:ext cx="9070975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4088" y="5570444"/>
            <a:ext cx="4130026" cy="722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Tristan</a:t>
            </a:r>
          </a:p>
          <a:p>
            <a:pPr algn="ctr"/>
            <a:r>
              <a:rPr lang="en-US" b="1" dirty="0" smtClean="0"/>
              <a:t>@</a:t>
            </a:r>
            <a:r>
              <a:rPr lang="en-US" b="1" dirty="0" err="1" smtClean="0">
                <a:hlinkClick r:id="rId3"/>
              </a:rPr>
              <a:t>parasquid</a:t>
            </a:r>
            <a:endParaRPr lang="en-MY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-288280" y="5578060"/>
            <a:ext cx="4130026" cy="722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 smtClean="0"/>
              <a:t>Affandy</a:t>
            </a:r>
            <a:endParaRPr lang="en-US" sz="2600" b="1" dirty="0"/>
          </a:p>
          <a:p>
            <a:pPr algn="ctr"/>
            <a:r>
              <a:rPr lang="en-US" b="1" dirty="0" smtClean="0"/>
              <a:t>@</a:t>
            </a:r>
            <a:r>
              <a:rPr lang="en-US" b="1" dirty="0" err="1" smtClean="0">
                <a:hlinkClick r:id="rId4"/>
              </a:rPr>
              <a:t>rossaffandy</a:t>
            </a:r>
            <a:endParaRPr lang="en-MY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382894" y="5578060"/>
            <a:ext cx="4130026" cy="722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err="1" smtClean="0"/>
              <a:t>Akmal</a:t>
            </a:r>
            <a:endParaRPr lang="en-US" sz="2600" b="1" dirty="0" smtClean="0"/>
          </a:p>
          <a:p>
            <a:pPr algn="ctr"/>
            <a:r>
              <a:rPr lang="en-US" b="1" dirty="0" smtClean="0"/>
              <a:t>@</a:t>
            </a:r>
            <a:r>
              <a:rPr lang="en-US" b="1" dirty="0" err="1" smtClean="0">
                <a:hlinkClick r:id="rId5"/>
              </a:rPr>
              <a:t>akmalfikri</a:t>
            </a:r>
            <a:endParaRPr lang="en-MY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94" y="2195661"/>
            <a:ext cx="2814310" cy="2814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520" y="2195661"/>
            <a:ext cx="2814310" cy="2814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152" y="2208813"/>
            <a:ext cx="2814310" cy="2814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-72256" y="-180603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3768" y="323453"/>
            <a:ext cx="97210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Malaysian </a:t>
            </a:r>
            <a:r>
              <a:rPr lang="en-US" sz="3600" b="1" dirty="0" err="1" smtClean="0">
                <a:solidFill>
                  <a:schemeClr val="bg1"/>
                </a:solidFill>
              </a:rPr>
              <a:t>MongoStars</a:t>
            </a:r>
            <a:r>
              <a:rPr lang="en-US" sz="3600" b="1" dirty="0" smtClean="0">
                <a:solidFill>
                  <a:schemeClr val="bg1"/>
                </a:solidFill>
              </a:rPr>
              <a:t> - 2013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028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72256" y="-180603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68" y="323453"/>
            <a:ext cx="97210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The State of MongoDB in Malaysia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799526"/>
            <a:ext cx="10080625" cy="490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13 Meet-Ups over 18 Months</a:t>
            </a:r>
          </a:p>
          <a:p>
            <a:pPr algn="ctr"/>
            <a:endParaRPr lang="en-US" sz="2800" b="1" dirty="0"/>
          </a:p>
          <a:p>
            <a:pPr algn="ctr"/>
            <a:r>
              <a:rPr lang="en-US" sz="2800" b="1" dirty="0" smtClean="0"/>
              <a:t>Government Presentations, Astro TV Featurette</a:t>
            </a:r>
          </a:p>
          <a:p>
            <a:pPr algn="ctr"/>
            <a:endParaRPr lang="en-US" sz="2800" b="1" dirty="0" smtClean="0"/>
          </a:p>
          <a:p>
            <a:pPr algn="ctr"/>
            <a:r>
              <a:rPr lang="en-US" sz="2800" b="1" dirty="0"/>
              <a:t>2</a:t>
            </a:r>
            <a:r>
              <a:rPr lang="en-US" sz="2800" b="1" baseline="30000" dirty="0"/>
              <a:t>nd</a:t>
            </a:r>
            <a:r>
              <a:rPr lang="en-US" sz="2800" b="1" dirty="0"/>
              <a:t> Largest MongoDB Community in South East Asia</a:t>
            </a:r>
          </a:p>
          <a:p>
            <a:pPr algn="ctr"/>
            <a:endParaRPr lang="en-US" sz="2800" b="1" dirty="0" smtClean="0"/>
          </a:p>
          <a:p>
            <a:pPr algn="ctr"/>
            <a:r>
              <a:rPr lang="en-US" sz="2800" dirty="0" smtClean="0"/>
              <a:t>-------------------------------------------------</a:t>
            </a:r>
            <a:endParaRPr lang="en-US" sz="2800" dirty="0"/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Introducing MongoDB in Malay</a:t>
            </a:r>
          </a:p>
          <a:p>
            <a:pPr algn="ctr"/>
            <a:r>
              <a:rPr lang="en-US" sz="2800" b="1" dirty="0">
                <a:hlinkClick r:id="rId3"/>
              </a:rPr>
              <a:t>http://www.slideshare.net/ayohmang/presentation-mongodb-public-sector-dbsig-malaysia</a:t>
            </a:r>
            <a:endParaRPr lang="en-US" sz="2800" b="1" dirty="0"/>
          </a:p>
          <a:p>
            <a:pPr algn="ctr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55704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72256" y="-180603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68" y="323453"/>
            <a:ext cx="97210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Mindvalley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- http</a:t>
            </a:r>
            <a:r>
              <a:rPr lang="en-US" sz="3600" b="1" dirty="0" smtClean="0">
                <a:solidFill>
                  <a:schemeClr val="bg1"/>
                </a:solidFill>
              </a:rPr>
              <a:t>://mindvalley.com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280" y="1187549"/>
            <a:ext cx="10584928" cy="7936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9808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256" y="1187549"/>
            <a:ext cx="11449272" cy="6462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-72256" y="-180603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68" y="323453"/>
            <a:ext cx="97210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SAYS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- http</a:t>
            </a:r>
            <a:r>
              <a:rPr lang="en-US" sz="3600" b="1" dirty="0" smtClean="0">
                <a:solidFill>
                  <a:schemeClr val="bg1"/>
                </a:solidFill>
              </a:rPr>
              <a:t>://says.com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745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272" y="1167679"/>
            <a:ext cx="10447338" cy="873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-72256" y="-180603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68" y="323453"/>
            <a:ext cx="97210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Car List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- http</a:t>
            </a:r>
            <a:r>
              <a:rPr lang="en-US" sz="3600" b="1" dirty="0" smtClean="0">
                <a:solidFill>
                  <a:schemeClr val="bg1"/>
                </a:solidFill>
              </a:rPr>
              <a:t>:/carlist.my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87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296" y="1187549"/>
            <a:ext cx="10914063" cy="868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-72256" y="-180603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68" y="323453"/>
            <a:ext cx="97210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OTO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chemeClr val="bg1"/>
                </a:solidFill>
              </a:rPr>
              <a:t>- http</a:t>
            </a:r>
            <a:r>
              <a:rPr lang="en-US" sz="3600" b="1" dirty="0" smtClean="0">
                <a:solidFill>
                  <a:schemeClr val="bg1"/>
                </a:solidFill>
              </a:rPr>
              <a:t>://oto.my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888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72256" y="-180603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68" y="323453"/>
            <a:ext cx="9721080" cy="607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1"/>
                </a:solidFill>
              </a:rPr>
              <a:t>WuuHuuOnline</a:t>
            </a:r>
            <a:r>
              <a:rPr lang="en-US" sz="3600" b="1" dirty="0">
                <a:solidFill>
                  <a:schemeClr val="bg1"/>
                </a:solidFill>
              </a:rPr>
              <a:t> - http</a:t>
            </a:r>
            <a:r>
              <a:rPr lang="en-US" sz="3600" b="1" dirty="0" smtClean="0">
                <a:solidFill>
                  <a:schemeClr val="bg1"/>
                </a:solidFill>
              </a:rPr>
              <a:t>://wuuhuuonline.com</a:t>
            </a:r>
            <a:endParaRPr lang="en-US" sz="3600" b="1" dirty="0" smtClean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2296" y="1187549"/>
            <a:ext cx="10728944" cy="837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94352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5F5F5F"/>
      </a:dk1>
      <a:lt1>
        <a:srgbClr val="FFFFFF"/>
      </a:lt1>
      <a:dk2>
        <a:srgbClr val="5F5F5F"/>
      </a:dk2>
      <a:lt2>
        <a:srgbClr val="DDDDDD"/>
      </a:lt2>
      <a:accent1>
        <a:srgbClr val="FFFFCC"/>
      </a:accent1>
      <a:accent2>
        <a:srgbClr val="143C8C"/>
      </a:accent2>
      <a:accent3>
        <a:srgbClr val="FFFFFF"/>
      </a:accent3>
      <a:accent4>
        <a:srgbClr val="505050"/>
      </a:accent4>
      <a:accent5>
        <a:srgbClr val="FFFFE2"/>
      </a:accent5>
      <a:accent6>
        <a:srgbClr val="143C8C"/>
      </a:accent6>
      <a:hlink>
        <a:srgbClr val="996600"/>
      </a:hlink>
      <a:folHlink>
        <a:srgbClr val="143C8C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5F5F5F"/>
        </a:dk1>
        <a:lt1>
          <a:srgbClr val="FFFFFF"/>
        </a:lt1>
        <a:dk2>
          <a:srgbClr val="5F5F5F"/>
        </a:dk2>
        <a:lt2>
          <a:srgbClr val="DDDDDD"/>
        </a:lt2>
        <a:accent1>
          <a:srgbClr val="FFFFCC"/>
        </a:accent1>
        <a:accent2>
          <a:srgbClr val="6699FF"/>
        </a:accent2>
        <a:accent3>
          <a:srgbClr val="FFFFFF"/>
        </a:accent3>
        <a:accent4>
          <a:srgbClr val="505050"/>
        </a:accent4>
        <a:accent5>
          <a:srgbClr val="FFFFE2"/>
        </a:accent5>
        <a:accent6>
          <a:srgbClr val="5C8AE7"/>
        </a:accent6>
        <a:hlink>
          <a:srgbClr val="6699FF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2300</TotalTime>
  <Words>251</Words>
  <Application>Microsoft Office PowerPoint</Application>
  <PresentationFormat>Custom</PresentationFormat>
  <Paragraphs>139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 7</dc:creator>
  <cp:lastModifiedBy>WIN 7</cp:lastModifiedBy>
  <cp:revision>215</cp:revision>
  <cp:lastPrinted>1601-01-01T00:00:00Z</cp:lastPrinted>
  <dcterms:created xsi:type="dcterms:W3CDTF">2009-04-16T03:32:33Z</dcterms:created>
  <dcterms:modified xsi:type="dcterms:W3CDTF">2013-03-26T10:12:06Z</dcterms:modified>
</cp:coreProperties>
</file>